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2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4F2D1-EB04-4F75-BCC9-8EA00D278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11AAFA-F152-45A6-AE7A-144389749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2AE7CF-98B8-41F2-834B-5F1F0C59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A0DE5F-0861-449F-A7C2-098D1DD3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B92B0E-5F48-4E04-80C5-0352AB07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82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223889-653C-4506-A911-F6F4AF85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9CE36E-232D-4859-8642-D43E15EC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804265-EBD0-4B30-A436-74DA13FC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C6183E-DB4A-44F7-8D49-E83B00A6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14B77B-AE78-4554-8D10-65F7907D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9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334F1A0-8FF8-42DA-B059-8AED90D3C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A8E07B-7D76-45B5-AAA3-8B0329DF3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0016FC-1F81-4DD4-8708-A5EED56D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A0D654-1890-4C16-B23B-180CD20F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AD127E-803A-4D0D-8E9D-2B3ADDD8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46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DD888-8FF7-4655-9973-0C66C2A3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2A2CCC-659E-4071-8D2C-6F535886E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76A56A-25B3-45EB-931F-4E4BDAD7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E20ED7-7473-49BF-B0D0-83D2980C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729F44-3021-446F-993C-FFD9442D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2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51165-F365-4AB6-8B4A-1DEA3738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35906D-4492-4016-A1AD-518889193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A9DA9C-9970-40F7-A684-888900FF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BC1C09-6667-4904-A851-A9D72CD1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B89DB-1633-4A66-8E3D-AF6442F8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2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AC725-9DEA-46B4-85CA-CD1E9576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194BB0-3D9D-487D-B916-BE86D462B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A8C4FA-80DC-42E4-8AD1-2C3CBDA73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645207-EDBC-4BB6-8F06-B0481567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73943A-45A9-420F-AB52-FACE3C0A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C1A217-83D1-4FC7-8122-DF4E6BAD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98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7595D8-9CD9-4C6F-A552-6DFD3366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1B5696-1A0B-4A6B-BC15-C1880ACB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438E76-3B9B-4F71-BE2E-35E967325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A1A020F-AA9F-42A7-8559-5990F02EF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7CF5E7-A06B-4181-B100-665D83AF6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6FFFB2-5F28-49E9-8B4A-4121F63F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351733-40A5-4D86-9011-AD2F8AF9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63A4CC-D289-409A-8C84-D7AB8FB7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14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734CB-C09B-4FA6-A643-C5DD2BCC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82C630-4625-47AD-A11B-B7BCE44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1750B6-8626-4951-9710-72676BA5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F26D55-6AE3-430A-8F60-7974E079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47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8F1895-6805-41D0-A306-D5A24EEF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F570B2-F3FC-41D8-929E-BEE3A7D5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728528-39E4-45D0-BA5A-19EF7E3C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4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6CFEB-6218-4100-B582-806107D0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577312-BD7D-41EC-A26C-5A9C81DD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355193-074B-4C5F-B546-E758E41F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2F4D36-7428-4B16-9672-F5D76790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06FDFF-7977-4421-A7BF-2D4778C5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2B2F21-D26A-4AEB-A2E0-45BDE89A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08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A27D7-5677-4C47-A5E2-D719558E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0230208-3004-46D0-A447-92E774C71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E1AD5E-8DD0-44AE-9495-B8BB02D50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650AE0-D832-496E-8D1A-3DCAB121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306F2D-9C76-4162-AAD2-00821437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659987-227F-48E9-94A0-EB961EF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16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CBC909-7EC1-4FA2-BAB8-7FDE88F7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F68020-FF7B-4FE6-8AB4-40303304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3809FB-0B38-4279-B384-27E7D3866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5105-914A-4A24-A437-6EF14073D489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5F4FB9-A95F-432D-8D98-091FA25C2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47535-9EDE-4B9F-8720-4FE581020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0089-A865-401C-9732-3D4235EEC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6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ound.org/people/emanuele.caro/sounds/384052/" TargetMode="External"/><Relationship Id="rId2" Type="http://schemas.openxmlformats.org/officeDocument/2006/relationships/hyperlink" Target="https://freemusicarchive.org/genre/Classica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sound.org/people/jejio/sounds/522911/" TargetMode="External"/><Relationship Id="rId5" Type="http://schemas.openxmlformats.org/officeDocument/2006/relationships/hyperlink" Target="https://freesound.org/people/Juan_Merie_Venter/sounds/327666/" TargetMode="External"/><Relationship Id="rId4" Type="http://schemas.openxmlformats.org/officeDocument/2006/relationships/hyperlink" Target="https://freesound.org/people/martian/sounds/33390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478D3C3-D4DD-466A-9711-599159B0A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2845" y="993421"/>
            <a:ext cx="4109155" cy="487115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it-IT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RAGAZZI DEL RIFUGIO</a:t>
            </a:r>
            <a:endParaRPr lang="it-IT" sz="4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602622-87EA-4B92-BC42-126487CA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677" y="-997033"/>
            <a:ext cx="5686317" cy="8036905"/>
          </a:xfrm>
          <a:prstGeom prst="rect">
            <a:avLst/>
          </a:prstGeom>
        </p:spPr>
      </p:pic>
      <p:pic>
        <p:nvPicPr>
          <p:cNvPr id="2" name="01_CLIP-Ragazzi del rifugio">
            <a:hlinkClick r:id="" action="ppaction://media"/>
            <a:extLst>
              <a:ext uri="{FF2B5EF4-FFF2-40B4-BE49-F238E27FC236}">
                <a16:creationId xmlns:a16="http://schemas.microsoft.com/office/drawing/2014/main" id="{95A859FF-E7C3-4823-9738-5E4D59F41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2622" y="5559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9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602622-87EA-4B92-BC42-126487CA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9740" y="-1145053"/>
            <a:ext cx="6472520" cy="9148106"/>
          </a:xfrm>
          <a:prstGeom prst="rect">
            <a:avLst/>
          </a:prstGeom>
        </p:spPr>
      </p:pic>
      <p:pic>
        <p:nvPicPr>
          <p:cNvPr id="7" name="02_CLIP-Ragazzi del rifugio">
            <a:hlinkClick r:id="" action="ppaction://media"/>
            <a:extLst>
              <a:ext uri="{FF2B5EF4-FFF2-40B4-BE49-F238E27FC236}">
                <a16:creationId xmlns:a16="http://schemas.microsoft.com/office/drawing/2014/main" id="{C0F1281B-11CC-420B-86FA-615955262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0" y="6055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0">
        <p:fade/>
      </p:transition>
    </mc:Choice>
    <mc:Fallback xmlns="">
      <p:transition spd="med" advClick="0" advTm="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6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478D3C3-D4DD-466A-9711-599159B0A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170" y="1062001"/>
            <a:ext cx="4109155" cy="473399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Storia ideata e scritta dalla classe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2° 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della Scuola Secondaria di I grado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di Corso Vercelli.</a:t>
            </a:r>
            <a:r>
              <a:rPr lang="it-IT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5AA204-92EB-4722-BA81-BF1C862DC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615244"/>
            <a:ext cx="7503348" cy="5627511"/>
          </a:xfrm>
          <a:prstGeom prst="rect">
            <a:avLst/>
          </a:prstGeom>
        </p:spPr>
      </p:pic>
      <p:pic>
        <p:nvPicPr>
          <p:cNvPr id="2" name="Audio titoli coda">
            <a:hlinkClick r:id="" action="ppaction://media"/>
            <a:extLst>
              <a:ext uri="{FF2B5EF4-FFF2-40B4-BE49-F238E27FC236}">
                <a16:creationId xmlns:a16="http://schemas.microsoft.com/office/drawing/2014/main" id="{04733697-08BB-4BC3-9DA3-51AE84530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0696" y="5552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0">
        <p:fade/>
      </p:transition>
    </mc:Choice>
    <mc:Fallback xmlns="">
      <p:transition spd="med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F5E3F573-86F7-4358-967A-F2C5A608837F}"/>
              </a:ext>
            </a:extLst>
          </p:cNvPr>
          <p:cNvSpPr txBox="1">
            <a:spLocks/>
          </p:cNvSpPr>
          <p:nvPr/>
        </p:nvSpPr>
        <p:spPr>
          <a:xfrm>
            <a:off x="4135496" y="608710"/>
            <a:ext cx="4109155" cy="4855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Voci narranti</a:t>
            </a:r>
            <a:r>
              <a:rPr lang="it-IT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Diego</a:t>
            </a:r>
            <a:r>
              <a:rPr lang="it-IT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Mohamed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Sayed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Alma</a:t>
            </a:r>
            <a:r>
              <a:rPr lang="it-IT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Ana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Balcan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Ansano</a:t>
            </a:r>
            <a:r>
              <a:rPr lang="it-IT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Flavian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Timofei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Amici di Diego</a:t>
            </a:r>
            <a:r>
              <a:rPr lang="it-IT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Alaa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Erriahi-Idrissi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Matteo Di Chiaro,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Aya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Ezziadi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Walid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Nasri</a:t>
            </a: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Padre di Alma</a:t>
            </a:r>
            <a:r>
              <a:rPr lang="it-IT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Alex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Dagnese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2C366A6E-9833-4DE4-A1DE-D4D570D73242}"/>
              </a:ext>
            </a:extLst>
          </p:cNvPr>
          <p:cNvSpPr txBox="1">
            <a:spLocks/>
          </p:cNvSpPr>
          <p:nvPr/>
        </p:nvSpPr>
        <p:spPr>
          <a:xfrm>
            <a:off x="7993393" y="591738"/>
            <a:ext cx="4109155" cy="595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Narratori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(in sequenza)</a:t>
            </a:r>
            <a:r>
              <a:rPr lang="it-IT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Divine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Obaseki</a:t>
            </a: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Riccardo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Farcas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Khadijia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Hanafi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Shahd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Yousry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Douaa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Homaide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Aya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Ezziadi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Abdelhamid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Hikal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Walid Nasri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Alessandro Napolitano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Samuel Di Lernia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Meriem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Gabteni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Klaudia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Pone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Divine </a:t>
            </a:r>
            <a:r>
              <a:rPr lang="it-IT" sz="20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Obaseki</a:t>
            </a: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2D6CD543-E317-498A-90AC-B5F4552D9F18}"/>
              </a:ext>
            </a:extLst>
          </p:cNvPr>
          <p:cNvSpPr txBox="1">
            <a:spLocks/>
          </p:cNvSpPr>
          <p:nvPr/>
        </p:nvSpPr>
        <p:spPr>
          <a:xfrm>
            <a:off x="277599" y="608710"/>
            <a:ext cx="4109155" cy="432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Regia e montaggio audio:</a:t>
            </a:r>
            <a:r>
              <a:rPr lang="it-IT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Samuel Di Lernia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Alaa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Erriahi-Idrissi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SUPERVISIONE E COORDINAMENTO: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prof.sse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Monticone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Ladu.</a:t>
            </a:r>
          </a:p>
        </p:txBody>
      </p:sp>
      <p:pic>
        <p:nvPicPr>
          <p:cNvPr id="2" name="Audio titoli coda">
            <a:hlinkClick r:id="" action="ppaction://media"/>
            <a:extLst>
              <a:ext uri="{FF2B5EF4-FFF2-40B4-BE49-F238E27FC236}">
                <a16:creationId xmlns:a16="http://schemas.microsoft.com/office/drawing/2014/main" id="{04733697-08BB-4BC3-9DA3-51AE84530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5273" y="5935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0">
        <p:fade/>
      </p:transition>
    </mc:Choice>
    <mc:Fallback xmlns="">
      <p:transition spd="med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grpId="0" nodeType="withEffect">
                                  <p:stCondLst>
                                    <p:cond delay="20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35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478D3C3-D4DD-466A-9711-599159B0A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1" y="615244"/>
            <a:ext cx="11125199" cy="570935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RINGRAZIAMENTI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Questo progetto è frutto di un percorso che, partendo dall’approfondimento storico, approda alla creazione corale di una storia ambientata ai tempi della guerra, durante un coprifuoco – quello vero – che diventa però anche un po’ il nostro, vissuto in epoca di pandemia.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Gli alunni della 2 A si sono buttati con coraggio in una impresa che all’inizio sembrava quasi impossibile e che, grazie all’impegno, alla buona volontà e alla condivisione è giunta con successo al traguardo, tra risate, entusiasmo e la soddisfazione di aver compiuto 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un’impresa quasi </a:t>
            </a:r>
            <a:r>
              <a:rPr lang="it-IT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“epica”, a dimostrazione che – quando si vuole – si può tirare fuori il meglio da ciascuno di noi.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 grazie speciale ai nostri “angeli custodi”, </a:t>
            </a:r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Valentina e Giorgio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che ci hanno sapientemente guidati alla scoperta di risorse che neppure pensavamo di avere: questo progetto ha permesso alla nostra classe di ritrovare una propria identità e di ricompattarsi come gruppo in un periodo di crisi, difficilissimo davvero per tutti.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ingraziamenti">
            <a:hlinkClick r:id="" action="ppaction://media"/>
            <a:extLst>
              <a:ext uri="{FF2B5EF4-FFF2-40B4-BE49-F238E27FC236}">
                <a16:creationId xmlns:a16="http://schemas.microsoft.com/office/drawing/2014/main" id="{AD22F4D7-5BEB-4554-8EA9-ECA5AC675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7289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478D3C3-D4DD-466A-9711-599159B0A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1" y="615244"/>
            <a:ext cx="11125199" cy="553719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CREDITS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Musica</a:t>
            </a:r>
            <a:r>
              <a:rPr lang="en-US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copertina</a:t>
            </a:r>
            <a:r>
              <a:rPr lang="en-US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iniziale</a:t>
            </a:r>
            <a:r>
              <a:rPr lang="en-US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finale</a:t>
            </a: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Dee Yan-Key, “Day of Snow” from album “Post Bellum”, License non commercial 4.0 International (CC BY-NC 4.0) Fonte: </a:t>
            </a:r>
            <a:r>
              <a:rPr lang="en-US" sz="2000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https://freemusicarchive.org/genre/Classical</a:t>
            </a:r>
            <a:endParaRPr lang="en-US" sz="2000" u="sng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Suoni di background: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Voci della strada: </a:t>
            </a:r>
            <a:r>
              <a:rPr lang="it-IT" sz="2000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https://freesound.org/people/emanuele.caro/sounds/384052/</a:t>
            </a:r>
            <a:endParaRPr lang="it-IT" sz="20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Militari che marciano: </a:t>
            </a:r>
            <a:r>
              <a:rPr lang="it-IT" sz="2000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https://freesound.org/people/martian/sounds/333907/</a:t>
            </a:r>
            <a:endParaRPr lang="it-IT" sz="20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Cane che abbaia: </a:t>
            </a:r>
            <a:r>
              <a:rPr lang="it-IT" sz="2000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https://freesound.org/people/Juan_Merie_Venter/sounds/327666/</a:t>
            </a:r>
            <a:endParaRPr lang="it-IT" sz="20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Voci di Soldati (interno rifugio): </a:t>
            </a:r>
            <a:r>
              <a:rPr lang="it-IT" sz="2000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https://freesound.org/people/jejio/sounds/522911/</a:t>
            </a:r>
            <a:endParaRPr lang="it-IT" sz="20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5000">
        <p:fade/>
      </p:transition>
    </mc:Choice>
    <mc:Fallback xmlns="">
      <p:transition spd="med" advClick="0" advTm="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365</Words>
  <Application>Microsoft Office PowerPoint</Application>
  <PresentationFormat>Widescreen</PresentationFormat>
  <Paragraphs>48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Mara Monticone</dc:creator>
  <cp:lastModifiedBy>Comunicazione FpS</cp:lastModifiedBy>
  <cp:revision>30</cp:revision>
  <dcterms:created xsi:type="dcterms:W3CDTF">2021-05-20T10:34:02Z</dcterms:created>
  <dcterms:modified xsi:type="dcterms:W3CDTF">2021-11-17T10:01:53Z</dcterms:modified>
</cp:coreProperties>
</file>